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18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6" autoAdjust="0"/>
    <p:restoredTop sz="94660"/>
  </p:normalViewPr>
  <p:slideViewPr>
    <p:cSldViewPr>
      <p:cViewPr varScale="1">
        <p:scale>
          <a:sx n="69" d="100"/>
          <a:sy n="69" d="100"/>
        </p:scale>
        <p:origin x="134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42E7-C5AE-44D0-A10D-E969B2B966C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CCEC-7122-41B6-A359-CE6AD3FFB4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42E7-C5AE-44D0-A10D-E969B2B966C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CCEC-7122-41B6-A359-CE6AD3FFB4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42E7-C5AE-44D0-A10D-E969B2B966C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CCEC-7122-41B6-A359-CE6AD3FFB4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42E7-C5AE-44D0-A10D-E969B2B966C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CCEC-7122-41B6-A359-CE6AD3FFB4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42E7-C5AE-44D0-A10D-E969B2B966C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CCEC-7122-41B6-A359-CE6AD3FFB4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42E7-C5AE-44D0-A10D-E969B2B966C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CCEC-7122-41B6-A359-CE6AD3FFB4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42E7-C5AE-44D0-A10D-E969B2B966C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CCEC-7122-41B6-A359-CE6AD3FFB4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42E7-C5AE-44D0-A10D-E969B2B966C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CCEC-7122-41B6-A359-CE6AD3FFB4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42E7-C5AE-44D0-A10D-E969B2B966C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CCEC-7122-41B6-A359-CE6AD3FFB4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42E7-C5AE-44D0-A10D-E969B2B966C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CCEC-7122-41B6-A359-CE6AD3FFB4C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42E7-C5AE-44D0-A10D-E969B2B966C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DCCEC-7122-41B6-A359-CE6AD3FFB4C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2CDCCEC-7122-41B6-A359-CE6AD3FFB4C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BE842E7-C5AE-44D0-A10D-E969B2B966C5}" type="datetimeFigureOut">
              <a:rPr lang="en-US" smtClean="0"/>
              <a:t>4/6/2023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685800"/>
            <a:ext cx="7772400" cy="1470025"/>
          </a:xfrm>
        </p:spPr>
        <p:txBody>
          <a:bodyPr/>
          <a:lstStyle/>
          <a:p>
            <a:r>
              <a:rPr lang="en-US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இஸ்லாமியக்</a:t>
            </a:r>
            <a:r>
              <a:rPr lang="en-US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காப்பியங்கள்</a:t>
            </a:r>
            <a:endParaRPr lang="en-US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" y="4101313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r>
              <a:rPr lang="en-US" sz="2800" b="1" dirty="0" err="1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பேரா.க.இம்தாதுல்லாஹ்</a:t>
            </a:r>
            <a:endParaRPr lang="en-US" sz="2800" b="1" dirty="0" smtClean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70000"/>
              </a:lnSpc>
            </a:pPr>
            <a:r>
              <a:rPr lang="en-US" sz="2800" b="1" dirty="0" err="1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இணைப்பேராசிரியர்</a:t>
            </a:r>
            <a:r>
              <a:rPr lang="en-US" sz="2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>
              <a:lnSpc>
                <a:spcPct val="170000"/>
              </a:lnSpc>
            </a:pPr>
            <a:r>
              <a:rPr lang="en-US" sz="2800" b="1" dirty="0" err="1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முதுகலைத்</a:t>
            </a:r>
            <a:r>
              <a:rPr lang="en-US" sz="2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தமிழாய்வுத்துறை</a:t>
            </a:r>
            <a:r>
              <a:rPr lang="en-US" sz="2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>
              <a:lnSpc>
                <a:spcPct val="170000"/>
              </a:lnSpc>
            </a:pPr>
            <a:r>
              <a:rPr lang="en-US" sz="2800" b="1" dirty="0" err="1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ஜமால்</a:t>
            </a:r>
            <a:r>
              <a:rPr lang="en-US" sz="2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முகமது</a:t>
            </a:r>
            <a:r>
              <a:rPr lang="en-US" sz="2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கல்லூரி</a:t>
            </a:r>
            <a:r>
              <a:rPr lang="en-US" sz="2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திருச்சி</a:t>
            </a:r>
            <a:r>
              <a:rPr lang="en-US" sz="2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20.</a:t>
            </a:r>
            <a:endParaRPr lang="en-US" sz="2800" b="1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4717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04800" y="1683191"/>
            <a:ext cx="7772400" cy="555625"/>
          </a:xfrm>
        </p:spPr>
        <p:txBody>
          <a:bodyPr/>
          <a:lstStyle/>
          <a:p>
            <a:pPr marL="342900" indent="-342900">
              <a:buFont typeface="Courier New" pitchFamily="49" charset="0"/>
              <a:buChar char="o"/>
            </a:pP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காப்பியம்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என்பது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செய்யுள்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வடிவில்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உள்ள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நெடுங்கதை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ஆகும்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b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sz="2400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15684" y="2292329"/>
            <a:ext cx="7772400" cy="5556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Courier New" pitchFamily="49" charset="0"/>
              <a:buChar char="o"/>
            </a:pP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நீண்ட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மையக்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கதையும்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அதற்குத்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துணை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சேர்க்கும்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பல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சிறிய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கிளைக்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கதைகளும்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கொண்டிருக்கும்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342900" indent="-342900" algn="just">
              <a:buFont typeface="Courier New" pitchFamily="49" charset="0"/>
              <a:buChar char="o"/>
            </a:pPr>
            <a:endParaRPr lang="en-US" sz="2400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97546" y="2996711"/>
            <a:ext cx="7772400" cy="5556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Courier New" pitchFamily="49" charset="0"/>
              <a:buChar char="o"/>
            </a:pP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இஸ்லாமியப்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புலவர்களால்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பாடப்பட்ட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காப்பியங்கள்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‘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இஸ்லாமியக்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காப்பியங்கள்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எனப்படும்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en-US" sz="2400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90292" y="4005437"/>
            <a:ext cx="7772400" cy="5556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Courier New" pitchFamily="49" charset="0"/>
              <a:buChar char="o"/>
            </a:pP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இஸ்லாமியக்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காப்பியங்களில்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முதல்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இட்த்தில்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வைத்துப்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போற்றப்படுவது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‘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சீறாப்புராணம்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ஆகும்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en-US" sz="2400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75778" y="5035931"/>
            <a:ext cx="7772400" cy="5556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Courier New" pitchFamily="49" charset="0"/>
              <a:buChar char="o"/>
            </a:pP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முதலில்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தோன்றிய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இஸ்லாமியக்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காப்பியமாக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‘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மிஃராஜ்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மாலை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விளங்குகிறது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en-US" sz="2400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7151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49727"/>
              </p:ext>
            </p:extLst>
          </p:nvPr>
        </p:nvGraphicFramePr>
        <p:xfrm>
          <a:off x="457200" y="1524000"/>
          <a:ext cx="79248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காப்பியம்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ஆசிரியர்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சீறாப்புராணம்</a:t>
                      </a:r>
                      <a:endParaRPr lang="en-US" sz="24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உமறுப்புலவர்</a:t>
                      </a:r>
                      <a:endParaRPr lang="en-US" sz="24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சின்னச்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சீறா</a:t>
                      </a:r>
                      <a:endParaRPr lang="en-US" sz="24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பனீ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அகுமது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மரைக்காயர்</a:t>
                      </a:r>
                      <a:endParaRPr lang="en-US" sz="24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மிஃராஜ்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மாலை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ஆலிப்புலவர்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கனகாபிஷேக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மாலை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புலவர்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செய்கு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நயினார்</a:t>
                      </a:r>
                      <a:endParaRPr lang="en-US" sz="2400" baseline="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algn="ctr"/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(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கனக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கவிராயர்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)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திருக்காரணப்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புராணம்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சேகு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அப்துல்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காதிர்</a:t>
                      </a:r>
                      <a:endParaRPr lang="en-US" sz="2400" baseline="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algn="ctr"/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(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புலவர்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நாயகம்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சேகனாப்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புலவர்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குத்பு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நாயகம்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baseline="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திருமணி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மாலை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baseline="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புதுகுஷ்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ஷாம்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baseline="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447800" y="732971"/>
            <a:ext cx="62696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இஸ்லாமியக்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காப்பியங்களும்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ஆசிரியர்களும்</a:t>
            </a:r>
            <a:endParaRPr lang="en-US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1436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687851"/>
              </p:ext>
            </p:extLst>
          </p:nvPr>
        </p:nvGraphicFramePr>
        <p:xfrm>
          <a:off x="304800" y="1371600"/>
          <a:ext cx="79248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549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இயற்றியவர்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காப்பியம்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49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இராஜ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நாயகம்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ஹமீது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இபுராஹிம்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புலவர்</a:t>
                      </a:r>
                      <a:endParaRPr lang="en-US" sz="2400" baseline="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algn="ctr"/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(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வண்னக்களஞ்சியப்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புலவர்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)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88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தீன்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விளக்கம்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49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குத்பு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நாயகம்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baseline="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49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முகியித்தீன்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புராணம்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பதுறுத்தீன்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புலவர்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49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நவமணி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மாலை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ஐதுறூசு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நயினார்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புலவர்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49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திருமணக்காட்சி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சேகாதி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நயினாப்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புலவர்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49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ஆரிபு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நாயகம்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குலாம்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காதிறு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நாவலர்</a:t>
                      </a:r>
                      <a:endParaRPr lang="en-US" sz="2400" baseline="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49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நாகூர்ப்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புராணம்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baseline="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717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47800" y="732971"/>
            <a:ext cx="63738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இஸ்லாமியக்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காப்பியங்களும்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உட்பிரிவுகளும்</a:t>
            </a:r>
            <a:endParaRPr lang="en-US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232490"/>
              </p:ext>
            </p:extLst>
          </p:nvPr>
        </p:nvGraphicFramePr>
        <p:xfrm>
          <a:off x="457200" y="1600200"/>
          <a:ext cx="79248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காப்பியம்</a:t>
                      </a:r>
                      <a:endParaRPr lang="en-US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ஆசிரியர்</a:t>
                      </a:r>
                      <a:endParaRPr lang="en-US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சீறாப்புராணம்</a:t>
                      </a:r>
                      <a:endParaRPr lang="en-US" sz="22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காண்டங்கள்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(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விலாத்தது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நுபுவ்வத்து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ஹிஜ்ரத்து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), 72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படலங்கள்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 5023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விருத்தப்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பாக்கள்</a:t>
                      </a:r>
                      <a:endParaRPr lang="en-US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மிஃராஜ்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மாலை</a:t>
                      </a:r>
                      <a:endParaRPr lang="en-US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இயல்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744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பாடல்கள்</a:t>
                      </a:r>
                      <a:endParaRPr lang="en-US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திருக்காரணப்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புராணம்</a:t>
                      </a:r>
                      <a:endParaRPr lang="en-US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56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படலங்கள்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2565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விருத்தப்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பாக்கள்</a:t>
                      </a:r>
                      <a:endParaRPr lang="en-US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குத்பு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நாயகம்</a:t>
                      </a:r>
                      <a:endParaRPr lang="en-US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1340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விருத்தப்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பாக்கள்</a:t>
                      </a:r>
                      <a:endParaRPr lang="en-US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திருமணிமாலை</a:t>
                      </a:r>
                      <a:endParaRPr lang="en-US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31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படலங்கள்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 2044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விருத்தப்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பாக்கள்</a:t>
                      </a:r>
                      <a:endParaRPr lang="en-US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புதுகுஷ்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ஷாம்</a:t>
                      </a:r>
                      <a:endParaRPr lang="en-US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61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படலங்கள்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6786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பாடல்கள்</a:t>
                      </a:r>
                      <a:endParaRPr lang="en-US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539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236987"/>
              </p:ext>
            </p:extLst>
          </p:nvPr>
        </p:nvGraphicFramePr>
        <p:xfrm>
          <a:off x="152400" y="762000"/>
          <a:ext cx="7924800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காப்பியம்</a:t>
                      </a:r>
                      <a:endParaRPr lang="en-US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ஆசிரியர்</a:t>
                      </a:r>
                      <a:endParaRPr lang="en-US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இராஜ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நாயகம்</a:t>
                      </a:r>
                      <a:endParaRPr lang="en-US" sz="22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46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படலங்கள்</a:t>
                      </a:r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 2240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விருத்தப்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பாக்கள்</a:t>
                      </a:r>
                      <a:endParaRPr lang="en-US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தீன்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விளக்கம்</a:t>
                      </a:r>
                      <a:endParaRPr lang="en-US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1740 </a:t>
                      </a:r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விருத்தப்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பாக்கள்</a:t>
                      </a:r>
                      <a:endParaRPr lang="en-US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குத்பு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நாயகம்</a:t>
                      </a:r>
                      <a:endParaRPr lang="en-US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1707</a:t>
                      </a:r>
                      <a:r>
                        <a:rPr lang="en-US" sz="22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பாடல்கள்</a:t>
                      </a:r>
                      <a:endParaRPr lang="en-US" sz="22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81000" y="3276600"/>
            <a:ext cx="7924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முஹம்மது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நபி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ஸல்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அவர்களின்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வாழ்க்கை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வரலாறு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குறித்த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காப்பியங்கள்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சீறாப்புராணம்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சின்னச்சீறா</a:t>
            </a:r>
            <a:endParaRPr lang="en-US" sz="2400" b="1" dirty="0" smtClean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sz="2400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அவர்களின்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மிஃராஜ்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வான்வழி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பயணம்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குறித்துப்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பேசும்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காப்பியம்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மிஃராஜ்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மாலை</a:t>
            </a:r>
            <a:endParaRPr lang="en-US" sz="2400" b="1" dirty="0" smtClean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sz="2400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நாகூரில்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அடங்கியுள்ள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ஷாகுல்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ஹமீது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ஆண்டவர்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குறித்த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காப்பியம்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திருக்காரணப்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புராணம்</a:t>
            </a:r>
            <a:endParaRPr lang="en-US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0715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229612"/>
            <a:ext cx="79248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பாக்தாதில்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அடங்கியுள்ள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இறைநேசரான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அப்துல்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காதிர்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ஜீலானி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ஆண்டவர்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குறித்த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காப்பியம்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குத்பு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நாயகம்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US" sz="2400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இறைத்தூதர்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இப்ராஹிம்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அலை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அவர்கள்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குறித்துப்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பேசும்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காப்பியம்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திருமணிமாலை</a:t>
            </a:r>
            <a:endParaRPr lang="en-US" sz="2400" b="1" dirty="0" smtClean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en-US" sz="2400" b="1" dirty="0" smtClean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ஷாம்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சிரியா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நாடு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வெற்றிக்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கொள்ளப்பட்ட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வரலாறு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குறித்துப்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பாடப்பட்டுள்ள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காப்ப்பியம்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புதுகுஷ்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ஷாம்</a:t>
            </a:r>
            <a:endParaRPr lang="en-US" sz="2400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en-US" sz="2400" b="1" dirty="0" smtClean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இறைத்தூதர்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சுலைமான்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அலை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அவர்கள்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குறித்து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பேசும்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காப்பியம்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இராஜ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நாயகம்</a:t>
            </a:r>
            <a:endParaRPr lang="en-US" sz="2400" b="1" dirty="0" smtClean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en-US" sz="2400" b="1" dirty="0" smtClean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ஏர்வாடியில்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அடங்கியுள்ள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இறைநேசரான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சையிது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இபுராஹிம்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வலியுல்லாஹ்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அவர்களைப்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பர்றிய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காப்பியம்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தீன்</a:t>
            </a:r>
            <a:r>
              <a:rPr lang="en-US" sz="24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விளக்கம்</a:t>
            </a:r>
            <a:endParaRPr lang="en-US" sz="2400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en-US" sz="2400" b="1" dirty="0" smtClean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92892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92</TotalTime>
  <Words>315</Words>
  <Application>Microsoft Office PowerPoint</Application>
  <PresentationFormat>On-screen Show (4:3)</PresentationFormat>
  <Paragraphs>81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Arial</vt:lpstr>
      <vt:lpstr>Calibri</vt:lpstr>
      <vt:lpstr>Cambria</vt:lpstr>
      <vt:lpstr>Courier New</vt:lpstr>
      <vt:lpstr>Adjacency</vt:lpstr>
      <vt:lpstr>இஸ்லாமியக் காப்பியங்கள்</vt:lpstr>
      <vt:lpstr>காப்பியம் என்பது செய்யுள் வடிவில் உள்ள நெடுங்கதை ஆகும்.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இஸ்லாமியக் காப்பியங்கள்</dc:title>
  <dc:creator>ELCOT</dc:creator>
  <cp:lastModifiedBy>staff</cp:lastModifiedBy>
  <cp:revision>9</cp:revision>
  <dcterms:created xsi:type="dcterms:W3CDTF">2023-04-06T11:04:25Z</dcterms:created>
  <dcterms:modified xsi:type="dcterms:W3CDTF">2023-04-06T14:51:52Z</dcterms:modified>
</cp:coreProperties>
</file>